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DC47DE-4AB0-4833-A7FA-2EB410ADFC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4C83049-F37A-40EA-ADB3-53EF11107F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492D4DC-A10B-45BB-9A48-D1BDDBF32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A6F7-3B52-4B54-8BBC-83962752DF34}" type="datetimeFigureOut">
              <a:rPr lang="zh-TW" altLang="en-US" smtClean="0"/>
              <a:t>2021/10/1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8573984-ED6F-40A3-949D-4DA6A0CA9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C8B77FF-9326-4425-BDE5-0A5F1B960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2EED4-BF52-4A36-8152-CFF45BD7D9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5986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3D16FA-0C0B-46A5-9FE6-172669E46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F836E67-B4FA-4051-B7C3-6C85A2ABF7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8A3FC1D-1095-48E9-86B0-7D5F30325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A6F7-3B52-4B54-8BBC-83962752DF34}" type="datetimeFigureOut">
              <a:rPr lang="zh-TW" altLang="en-US" smtClean="0"/>
              <a:t>2021/10/1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CEA4EBE-E39E-4A46-9BE6-1469B7AE1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6B4324-BFB7-444F-A907-4D5F25CBB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2EED4-BF52-4A36-8152-CFF45BD7D9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6641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8DE18D6-17BD-4F57-9AC5-4BDF59BB2E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34B8D55-932D-409C-BC5C-61E559E836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C005E19-76B7-4B31-BF33-B9E41A337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A6F7-3B52-4B54-8BBC-83962752DF34}" type="datetimeFigureOut">
              <a:rPr lang="zh-TW" altLang="en-US" smtClean="0"/>
              <a:t>2021/10/1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22EAE63-806A-4597-A46B-64571FE55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5024987-36FC-45CB-9CCA-67BDE871E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2EED4-BF52-4A36-8152-CFF45BD7D9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4274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A0CE21-A45B-421C-979E-160E54F3C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A43A2D-12F6-45B6-974A-59CEBCBD0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EA1CBDB-4206-46A4-9C11-5A35922E2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A6F7-3B52-4B54-8BBC-83962752DF34}" type="datetimeFigureOut">
              <a:rPr lang="zh-TW" altLang="en-US" smtClean="0"/>
              <a:t>2021/10/1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AA5853D-AF4D-40BA-A76D-22F995EF8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1B3EBB2-34A0-45F1-9A40-B75E3A263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2EED4-BF52-4A36-8152-CFF45BD7D9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137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1AD23C-6A7D-4529-A7EE-C11C73723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04B426B-34B3-4522-98F6-8871321995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6E64C9E-A03A-414D-9B98-F6F94B971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A6F7-3B52-4B54-8BBC-83962752DF34}" type="datetimeFigureOut">
              <a:rPr lang="zh-TW" altLang="en-US" smtClean="0"/>
              <a:t>2021/10/1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465A305-DD58-4FB9-A903-2F9234DFA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D97D6AF-2A80-4982-89BE-72EF606F0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2EED4-BF52-4A36-8152-CFF45BD7D9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8013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20F16E-C57C-4FF3-B7FF-2561F96D9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B984FF-082F-4270-A681-AF19ED2290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A64B38E-B520-4A0D-8698-F28EAD16D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F413125-6277-4869-8CC2-928C58385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A6F7-3B52-4B54-8BBC-83962752DF34}" type="datetimeFigureOut">
              <a:rPr lang="zh-TW" altLang="en-US" smtClean="0"/>
              <a:t>2021/10/1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31D6CDD-6C42-415A-976C-DF8034750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3AAFCFB-D05F-4997-A1BC-E4F9D2CCC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2EED4-BF52-4A36-8152-CFF45BD7D9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6049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D5301E-A275-417B-8B13-A13B00623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0429B48-CE77-47F8-A5BA-AE9BC56B67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AA5BF74-B807-4D01-8865-66E080FA0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8FE2B6D-BB00-4966-B634-BDF08DBDE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D43E4A5-4142-4650-A4AB-83E50168C5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8984BA0-2C52-48B8-B6E5-7B227C171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A6F7-3B52-4B54-8BBC-83962752DF34}" type="datetimeFigureOut">
              <a:rPr lang="zh-TW" altLang="en-US" smtClean="0"/>
              <a:t>2021/10/1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660D972B-3F7A-4007-983B-2E3885E85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303945CA-66D5-4B3E-A8A7-2A799BBE3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2EED4-BF52-4A36-8152-CFF45BD7D9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0878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F54BEA-A848-4310-A728-926575D49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9B25195-B207-419C-9C32-944DB1E7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A6F7-3B52-4B54-8BBC-83962752DF34}" type="datetimeFigureOut">
              <a:rPr lang="zh-TW" altLang="en-US" smtClean="0"/>
              <a:t>2021/10/1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4E8F6E4-0D0B-49CF-9A13-CECB04F99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A2BF978-5766-4C7E-B354-851BCE905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2EED4-BF52-4A36-8152-CFF45BD7D9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0499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A1BFEADD-FB97-4B05-BF91-CB7A7C8E2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A6F7-3B52-4B54-8BBC-83962752DF34}" type="datetimeFigureOut">
              <a:rPr lang="zh-TW" altLang="en-US" smtClean="0"/>
              <a:t>2021/10/1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5792F14-A0B3-4E84-9ECD-4DA973A66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D231F8B-E5CD-4028-867C-2DC3C41A5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2EED4-BF52-4A36-8152-CFF45BD7D9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8300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D1F314-DEF1-493E-B681-0E95EA496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C2BC31-9787-404A-8464-B9336DE6D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2CBB3D5-41FA-4D47-BAE4-FCFA1F20D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06AA16-673C-485E-B578-0F525CBE4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A6F7-3B52-4B54-8BBC-83962752DF34}" type="datetimeFigureOut">
              <a:rPr lang="zh-TW" altLang="en-US" smtClean="0"/>
              <a:t>2021/10/1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911289A-4E90-4488-9572-CCE97414C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0AAD256-CC2B-4D92-892D-F02C9CA22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2EED4-BF52-4A36-8152-CFF45BD7D9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4764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99CDD9-144B-4BA4-B609-F9FFE2BB2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E006D944-79D7-46E0-9A2F-DA80779377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5EAAF0A-38D7-450F-90F6-F2C0227D8A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A58C70B-AC1D-427C-9119-AB55B2315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9A6F7-3B52-4B54-8BBC-83962752DF34}" type="datetimeFigureOut">
              <a:rPr lang="zh-TW" altLang="en-US" smtClean="0"/>
              <a:t>2021/10/1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1FB0882-D7E7-4421-930F-49E7AD093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AD947BE-21F7-4F34-A735-AD4EA07B2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82EED4-BF52-4A36-8152-CFF45BD7D9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0536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989327A-6415-4656-8BAA-9390982EB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8E16579-70E1-4D54-AD37-A5DE789FF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2B0B8BC-10B2-49AA-87D7-18E5EC26C6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99A6F7-3B52-4B54-8BBC-83962752DF34}" type="datetimeFigureOut">
              <a:rPr lang="zh-TW" altLang="en-US" smtClean="0"/>
              <a:t>2021/10/1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DC0B618-8FF4-4868-BD11-F58D5AD5D2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D5E8046-A883-4812-AD88-3E27B8209C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82EED4-BF52-4A36-8152-CFF45BD7D9F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0860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1BD76A-9A60-4A84-8863-0156BC97F0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2021-10-1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30D3293-075F-4A47-B9ED-8048CE1B6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181" y="3635942"/>
            <a:ext cx="5037637" cy="256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795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23CA4EE-7047-4BFA-87FA-05B925E150A9}"/>
              </a:ext>
            </a:extLst>
          </p:cNvPr>
          <p:cNvSpPr txBox="1"/>
          <p:nvPr/>
        </p:nvSpPr>
        <p:spPr>
          <a:xfrm>
            <a:off x="565608" y="0"/>
            <a:ext cx="11060784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早晨给大宝煮了昨天买的红薯时买的芹菜 早晨的时候另外买了彩椒 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雨宝睡到七点多还不想醒来，在告诉雨宝今天雨宝的爷爷、奶奶、叔叔都过去田里忙的时候雨宝起床了。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早晨雨宝没有吃早饭 而且一直在犯困 告诉雨宝到车上再睡会 结果到了车上一点都没睡。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上午九点多点到田里 发现去田里的路很难走，刚开始和雨宝一块拿着袋子把掰下来的玉米都装起来，后来给大宝婆婆打完电话 说是那些是昨天邻居故意掰错我们家今天换回来的 还没有扒皮 然后又和雨宝一块把装进袋子里的都倒了出来，然后跟雨宝一块给玉米扒皮 雨宝大概扒了五六个就不想在干了 然后让雨宝坐在一个袋子上 看着我继续干。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都扒完皮后装进袋子里 然后我又把玉米都扛到车停的地方 刚开始是放在离车不远的田地里 大概放了有十来袋子的时候 大宝公公说袋子不够了 得先卖掉一些 然后我又把离车近的那些扛到车旁边，中间雨宝叔叔也过来帮忙了。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中午卖完原本打算去马店买点包子吃吃 看到</a:t>
            </a:r>
            <a:r>
              <a:rPr lang="en-US" altLang="zh-CN" dirty="0"/>
              <a:t>308</a:t>
            </a:r>
            <a:r>
              <a:rPr lang="zh-CN" altLang="en-US" dirty="0"/>
              <a:t>堵车非常严重 好多的大型货车都堵到两头了 后来大宝婆婆想起还有两行没有掰下来的 袋子也不够用了 就先回田里送了袋子 然后就没有在去买吃的东西，大宝公公、婆婆、雨宝叔叔一直在田里把剩下的都掰下来装进袋子里 。我在车边给雨宝弄点吃的（吃的是早晨带的小面包还有一个切好的苹果），一直到下午快三点钟的时候才都卖完玉米，然后一块去了商业街的超意兴吃了点东西（米、鸡腿、把子肉、鸡米花、肉肠）。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吃饭的时候我给雨宝喝了点玉米粥，然后雨宝就自己在吃米饭了，雨宝没有吃鸡腿 只吃了些鸡米花还有瘦肉，我快吃完的时候土匪的监控设备没有电了 我就吃完后到车里找了个充电头给那个手机充电了 就没有在进去，等了会就都出来了。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把大宝的公公、婆婆还有雨宝叔叔送到了大宝公婆住的地方的路口 然后就带雨宝回家了。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回家后先给雨宝冲凉，然后雨宝要求先看会卡通片 才学拼音 ，给雨宝看了会卡通片 电脑定时关机后雨宝就开始学习拼音了，学完后又开始看卡通片了。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第二次看卡通片的时候大宝问雨宝还要不要出去小公园玩会 因为金刚好久没有见到雨宝了 然后我就带雨宝下去找金刚玩到小公园的人都走了才开始回家。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雨宝一直想要可以弹得球 后来付完钱后雨宝又不想要了 最后在金刚爸爸的帮助下那个摆摊的师奶退了钱给我（全都是一元纸币）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回到家后快十一点钟了 雨宝一直不睡觉 大宝也还没回来。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02115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EAF5801E-7AC8-4656-80CC-89B0D1E4E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5" y="0"/>
            <a:ext cx="3182914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F981DC41-3776-4517-8EF0-A32C5BFEF681}"/>
              </a:ext>
            </a:extLst>
          </p:cNvPr>
          <p:cNvSpPr txBox="1"/>
          <p:nvPr/>
        </p:nvSpPr>
        <p:spPr>
          <a:xfrm>
            <a:off x="3356191" y="0"/>
            <a:ext cx="461665" cy="452486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/>
              <a:t>雨宝打算拿昨天买的积木摩托车玩具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EE320A6-650C-4613-B318-A0A80BCD0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543" y="0"/>
            <a:ext cx="3182914" cy="6858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289C5C3-F198-4F80-9EE0-0BDF69551807}"/>
              </a:ext>
            </a:extLst>
          </p:cNvPr>
          <p:cNvSpPr txBox="1"/>
          <p:nvPr/>
        </p:nvSpPr>
        <p:spPr>
          <a:xfrm>
            <a:off x="7779668" y="0"/>
            <a:ext cx="461665" cy="34290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/>
              <a:t>早晨雨宝没有睡醒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10935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35CBA61-8AA9-4F8A-9E3A-B232EFE8C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82914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A52BDC8A-643A-4BBB-8C0B-DA76A01C4697}"/>
              </a:ext>
            </a:extLst>
          </p:cNvPr>
          <p:cNvSpPr txBox="1"/>
          <p:nvPr/>
        </p:nvSpPr>
        <p:spPr>
          <a:xfrm>
            <a:off x="3449034" y="207390"/>
            <a:ext cx="461665" cy="3657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/>
              <a:t>雨宝在看着我抗出来的玉米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E5054E5-0019-44E9-9C86-C6D816784E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543" y="0"/>
            <a:ext cx="3182914" cy="685800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EB66A10-1779-42A9-B920-544118FCABA1}"/>
              </a:ext>
            </a:extLst>
          </p:cNvPr>
          <p:cNvSpPr txBox="1"/>
          <p:nvPr/>
        </p:nvSpPr>
        <p:spPr>
          <a:xfrm>
            <a:off x="8050468" y="207390"/>
            <a:ext cx="461665" cy="36576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/>
              <a:t>雨宝在扒玉米皮，非常认真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0868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">
            <a:hlinkClick r:id="" action="ppaction://media"/>
            <a:extLst>
              <a:ext uri="{FF2B5EF4-FFF2-40B4-BE49-F238E27FC236}">
                <a16:creationId xmlns:a16="http://schemas.microsoft.com/office/drawing/2014/main" id="{62384DFF-486C-4236-9487-B2270EB1EF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075" y="92075"/>
            <a:ext cx="3886200" cy="685800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7A415E02-51DC-434E-8135-48808659936D}"/>
              </a:ext>
            </a:extLst>
          </p:cNvPr>
          <p:cNvSpPr txBox="1"/>
          <p:nvPr/>
        </p:nvSpPr>
        <p:spPr>
          <a:xfrm>
            <a:off x="4072628" y="92075"/>
            <a:ext cx="461665" cy="57220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/>
              <a:t>雨宝发现在车窗里拿不到玩具 然后就打开车门拿玩具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5822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6">
            <a:hlinkClick r:id="" action="ppaction://media"/>
            <a:extLst>
              <a:ext uri="{FF2B5EF4-FFF2-40B4-BE49-F238E27FC236}">
                <a16:creationId xmlns:a16="http://schemas.microsoft.com/office/drawing/2014/main" id="{3B868460-C87D-4D07-AA83-639B8CD168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070"/>
            <a:ext cx="3886200" cy="68580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90BB4C7D-CFCF-4887-BC30-7AA04ACD714B}"/>
              </a:ext>
            </a:extLst>
          </p:cNvPr>
          <p:cNvSpPr txBox="1"/>
          <p:nvPr/>
        </p:nvSpPr>
        <p:spPr>
          <a:xfrm>
            <a:off x="4092659" y="7070"/>
            <a:ext cx="461665" cy="32546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dirty="0"/>
              <a:t>雨宝在认真的给玉米扒皮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07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882</Words>
  <Application>Microsoft Office PowerPoint</Application>
  <PresentationFormat>寬螢幕</PresentationFormat>
  <Paragraphs>19</Paragraphs>
  <Slides>6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佈景主題</vt:lpstr>
      <vt:lpstr>2021-10-1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2021-10-1</dc:title>
  <dc:creator>wei liu</dc:creator>
  <cp:lastModifiedBy>wei liu</cp:lastModifiedBy>
  <cp:revision>29</cp:revision>
  <dcterms:created xsi:type="dcterms:W3CDTF">2021-10-01T14:37:43Z</dcterms:created>
  <dcterms:modified xsi:type="dcterms:W3CDTF">2021-10-01T15:12:37Z</dcterms:modified>
</cp:coreProperties>
</file>